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923D98-9C2B-44B3-AFD2-C1014D187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B0B30D1-2F2B-4985-9025-E259554C2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5CA42B-E360-4C19-9FFA-43BB9EB9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D913-B5D2-4085-B86B-E8177BA85831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5DCF64-69D3-4019-A823-D3251F491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C8A8AC-B518-4EA2-8E81-2CEB3C76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F5BF-E5C1-4123-A2E4-79904CD209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700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AEB24A-4317-48BD-B82E-9978D3097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AC053B-3B9C-4B3A-A0EF-0D7B06A95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A438DD-9FB5-4C10-9E89-496859B41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D913-B5D2-4085-B86B-E8177BA85831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FB0E50-894F-4BF1-8942-5AFEC9725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BF3C45-5C60-411B-8244-CFD80E564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F5BF-E5C1-4123-A2E4-79904CD209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513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FD16B70-9564-43D4-A84E-E0D73C3E5C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466C88F-7491-44A7-9B58-EE526D2AA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D9CCFF3-93C2-4EDE-8DD7-65126AEDB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D913-B5D2-4085-B86B-E8177BA85831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76BCA1F-97A6-4378-BBCE-63C83FB66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F2A3F1-321F-471B-AE4E-80CB2F3DD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F5BF-E5C1-4123-A2E4-79904CD209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1035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84BA7F-3137-488A-B8AA-FE04207D5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DB33C0-C537-4B24-A57D-19FD99F5B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B48CFB-DB45-4311-88A6-F2E25423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D913-B5D2-4085-B86B-E8177BA85831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1729C0-2262-4A7B-8D4E-5B01BEAA1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7089B7-E587-4FA8-86F2-5FABD30B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F5BF-E5C1-4123-A2E4-79904CD209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8469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136C3C-BFC1-4EB8-B7C5-17805CDD0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FB6C1F-E581-47AD-907B-E61D8B9A8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390CCC-4E0B-42FA-9113-5647B1E6A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D913-B5D2-4085-B86B-E8177BA85831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54489C-4709-4044-BC24-49662A359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029781-8FC7-4F92-835D-962DDF3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F5BF-E5C1-4123-A2E4-79904CD209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312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6876F-DCBD-49D8-85F1-E65E29631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05C191-3204-420F-B8EB-EB225D4BD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3F69D59-670D-49FF-BB9A-41B5E0D2FA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4362796-0C11-4D74-842C-0DD35CAA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D913-B5D2-4085-B86B-E8177BA85831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5BE200-E1C7-4EB4-9324-E1DA559CD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F533FB5-578C-43E5-B4D8-A284D6D77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F5BF-E5C1-4123-A2E4-79904CD209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1234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D98DD5-90BA-4AA9-BB99-37CC08F99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44910A-62A8-4519-A23B-56B3CB871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3CABFBD-159B-4BF4-B5CA-571794EC5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9C239C8-6760-409B-AA32-D747285E19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C401434-97BE-4EBB-9AFD-6810067D04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39E9875-70AD-4ADB-BFB4-2D2CBF592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D913-B5D2-4085-B86B-E8177BA85831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0B77878-749D-4B50-B1EE-F1F246F57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66AAC74-DDBC-4597-8596-4AFE0C32B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F5BF-E5C1-4123-A2E4-79904CD209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1772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F9A48-009E-4F0A-8822-448D0AAF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F8F9837-332B-4121-BFCE-283B5BF61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D913-B5D2-4085-B86B-E8177BA85831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64077B6-D409-4005-BCB5-0BFBECE8E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79C4507-C2F7-400E-ABAE-59B413620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F5BF-E5C1-4123-A2E4-79904CD209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1684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7A0D1A0-AD95-439A-9FEA-FE8F867D4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D913-B5D2-4085-B86B-E8177BA85831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8399449-7B4F-4A9D-A841-AFA65D367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BC848B3-B6CF-43ED-B21A-63823467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F5BF-E5C1-4123-A2E4-79904CD209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1530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2C2894-5DE8-4A91-B331-8C08AA078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D208D8-44C2-4E28-88B8-EEBBF2F80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4C1803B-EFC0-4D06-B95A-99AFB4CB3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36734A-3683-44CE-8903-A10C0B708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D913-B5D2-4085-B86B-E8177BA85831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E08795A-E078-4A1B-A1B8-81DAE4C27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1675519-613A-4B9D-9936-0ABD2E9B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F5BF-E5C1-4123-A2E4-79904CD209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905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54869D-599D-4019-9538-CB9D3D6F0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6EBF9D2-A373-4373-A469-3D0C0634F1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D0F98B5-C428-4414-8100-CECEB6D08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FBE2BB-8E0A-4F76-AB8A-8205ABCC0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D913-B5D2-4085-B86B-E8177BA85831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95071E-CE45-4D05-AF8F-FFF9FBECA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E849376-7C30-4432-9D3D-7C71B9CD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6F5BF-E5C1-4123-A2E4-79904CD209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742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EE2676A-604C-4F10-BEFF-12FDA92B9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A2D8BD6-FC33-436E-81DF-70C51B083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4C25E3-F2B9-49EF-B65F-53BF615DB0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BD913-B5D2-4085-B86B-E8177BA85831}" type="datetimeFigureOut">
              <a:rPr lang="nl-BE" smtClean="0"/>
              <a:t>25/05/2021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0FDF18-ED9F-407C-A30E-00ACD26EC2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CACEFC-A8AF-43A2-AD08-269E16ED8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6F5BF-E5C1-4123-A2E4-79904CD209E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189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Afbeelding 19">
            <a:extLst>
              <a:ext uri="{FF2B5EF4-FFF2-40B4-BE49-F238E27FC236}">
                <a16:creationId xmlns:a16="http://schemas.microsoft.com/office/drawing/2014/main" id="{5A18EB17-841D-45F9-9075-0598CF0B4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1174"/>
            <a:ext cx="12192000" cy="8126016"/>
          </a:xfrm>
          <a:prstGeom prst="rect">
            <a:avLst/>
          </a:prstGeom>
        </p:spPr>
      </p:pic>
      <p:sp>
        <p:nvSpPr>
          <p:cNvPr id="22" name="Rechthoek 21">
            <a:extLst>
              <a:ext uri="{FF2B5EF4-FFF2-40B4-BE49-F238E27FC236}">
                <a16:creationId xmlns:a16="http://schemas.microsoft.com/office/drawing/2014/main" id="{5CE09AA3-46B8-4667-AED5-DFC3B81ACBC7}"/>
              </a:ext>
            </a:extLst>
          </p:cNvPr>
          <p:cNvSpPr/>
          <p:nvPr/>
        </p:nvSpPr>
        <p:spPr>
          <a:xfrm>
            <a:off x="2770191" y="1000461"/>
            <a:ext cx="8901609" cy="333573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E4DF255-AB80-4A30-8815-6B079A812F38}"/>
              </a:ext>
            </a:extLst>
          </p:cNvPr>
          <p:cNvSpPr txBox="1"/>
          <p:nvPr/>
        </p:nvSpPr>
        <p:spPr>
          <a:xfrm>
            <a:off x="4330950" y="529617"/>
            <a:ext cx="40583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2400" dirty="0">
                <a:solidFill>
                  <a:schemeClr val="bg1"/>
                </a:solidFill>
                <a:latin typeface="Arial Black" panose="020B0A04020102020204" pitchFamily="34" charset="0"/>
              </a:rPr>
              <a:t>ORGANIGRAM LANDES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A441F76-B3B3-41D6-8E48-9ABE5BE5C656}"/>
              </a:ext>
            </a:extLst>
          </p:cNvPr>
          <p:cNvSpPr txBox="1"/>
          <p:nvPr/>
        </p:nvSpPr>
        <p:spPr>
          <a:xfrm>
            <a:off x="3063719" y="1919825"/>
            <a:ext cx="21971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latin typeface="Arial Black" panose="020B0A04020102020204" pitchFamily="34" charset="0"/>
              </a:rPr>
              <a:t>OFFICE TEAM</a:t>
            </a:r>
          </a:p>
          <a:p>
            <a:r>
              <a:rPr lang="nl-BE" dirty="0">
                <a:latin typeface="Arial Narrow" panose="020B0606020202030204" pitchFamily="34" charset="0"/>
              </a:rPr>
              <a:t>Regio Manager</a:t>
            </a:r>
          </a:p>
          <a:p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Crew Coach</a:t>
            </a:r>
          </a:p>
          <a:p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Chief </a:t>
            </a:r>
            <a:r>
              <a:rPr lang="nl-BE" dirty="0" err="1">
                <a:latin typeface="Arial Narrow" panose="020B0606020202030204" pitchFamily="34" charset="0"/>
                <a:cs typeface="Arial" panose="020B0604020202020204" pitchFamily="34" charset="0"/>
              </a:rPr>
              <a:t>Logistics</a:t>
            </a:r>
            <a:endParaRPr lang="nl-BE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Chief Catering</a:t>
            </a:r>
          </a:p>
          <a:p>
            <a:endParaRPr lang="nl-BE" sz="1100" b="1" dirty="0">
              <a:latin typeface="Arial Black" panose="020B0A04020102020204" pitchFamily="34" charset="0"/>
            </a:endParaRPr>
          </a:p>
          <a:p>
            <a:endParaRPr lang="nl-BE" sz="1100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E4FE0B7-7227-4840-A32E-6CB06300CE98}"/>
              </a:ext>
            </a:extLst>
          </p:cNvPr>
          <p:cNvSpPr txBox="1"/>
          <p:nvPr/>
        </p:nvSpPr>
        <p:spPr>
          <a:xfrm>
            <a:off x="2788946" y="3127587"/>
            <a:ext cx="2688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100" dirty="0">
                <a:latin typeface="Arial Black" panose="020B0A04020102020204" pitchFamily="34" charset="0"/>
              </a:rPr>
              <a:t> </a:t>
            </a:r>
            <a:endParaRPr lang="nl-BE" sz="1100" dirty="0">
              <a:latin typeface="Arial Narrow" panose="020B0606020202030204" pitchFamily="34" charset="0"/>
            </a:endParaRPr>
          </a:p>
          <a:p>
            <a:endParaRPr lang="nl-BE" sz="1100" dirty="0"/>
          </a:p>
        </p:txBody>
      </p:sp>
      <p:pic>
        <p:nvPicPr>
          <p:cNvPr id="11" name="Graphic 10" descr="Markering">
            <a:extLst>
              <a:ext uri="{FF2B5EF4-FFF2-40B4-BE49-F238E27FC236}">
                <a16:creationId xmlns:a16="http://schemas.microsoft.com/office/drawing/2014/main" id="{CD24D0D7-223E-4B0D-8D03-A355F6D0AC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77890" y="1218142"/>
            <a:ext cx="430888" cy="430888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4114A857-D651-46B2-B596-3612AF173689}"/>
              </a:ext>
            </a:extLst>
          </p:cNvPr>
          <p:cNvSpPr txBox="1"/>
          <p:nvPr/>
        </p:nvSpPr>
        <p:spPr>
          <a:xfrm>
            <a:off x="5999046" y="1248920"/>
            <a:ext cx="2959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solidFill>
                  <a:schemeClr val="accent1"/>
                </a:solidFill>
                <a:latin typeface="Arial Black" panose="020B0A04020102020204" pitchFamily="34" charset="0"/>
              </a:rPr>
              <a:t>BISCARROSSE PLAGE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3CA569F7-29C9-411D-8651-A9DB0192F80D}"/>
              </a:ext>
            </a:extLst>
          </p:cNvPr>
          <p:cNvSpPr txBox="1"/>
          <p:nvPr/>
        </p:nvSpPr>
        <p:spPr>
          <a:xfrm>
            <a:off x="4308977" y="5262592"/>
            <a:ext cx="8835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1100" b="1" dirty="0">
              <a:latin typeface="Arial Black" panose="020B0A04020102020204" pitchFamily="34" charset="0"/>
            </a:endParaRPr>
          </a:p>
          <a:p>
            <a:endParaRPr lang="nl-BE" sz="1100" dirty="0"/>
          </a:p>
        </p:txBody>
      </p:sp>
      <p:sp>
        <p:nvSpPr>
          <p:cNvPr id="33" name="Rechthoek 32">
            <a:extLst>
              <a:ext uri="{FF2B5EF4-FFF2-40B4-BE49-F238E27FC236}">
                <a16:creationId xmlns:a16="http://schemas.microsoft.com/office/drawing/2014/main" id="{72EA567D-B28D-44A2-B75E-E1E116D60E62}"/>
              </a:ext>
            </a:extLst>
          </p:cNvPr>
          <p:cNvSpPr/>
          <p:nvPr/>
        </p:nvSpPr>
        <p:spPr>
          <a:xfrm>
            <a:off x="2788946" y="4407111"/>
            <a:ext cx="8901609" cy="219325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D4DB6CDE-D881-490B-BF8A-2621DD9CBCAF}"/>
              </a:ext>
            </a:extLst>
          </p:cNvPr>
          <p:cNvSpPr txBox="1"/>
          <p:nvPr/>
        </p:nvSpPr>
        <p:spPr>
          <a:xfrm>
            <a:off x="6360128" y="4962510"/>
            <a:ext cx="15276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sz="11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nl-BE" sz="1100" b="1" dirty="0">
              <a:latin typeface="Arial Black" panose="020B0A04020102020204" pitchFamily="34" charset="0"/>
            </a:endParaRPr>
          </a:p>
          <a:p>
            <a:endParaRPr lang="nl-BE" sz="1100" dirty="0"/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80DEB139-5EEF-47E4-BBCF-5024AAE1EE71}"/>
              </a:ext>
            </a:extLst>
          </p:cNvPr>
          <p:cNvSpPr txBox="1"/>
          <p:nvPr/>
        </p:nvSpPr>
        <p:spPr>
          <a:xfrm>
            <a:off x="5535640" y="1919825"/>
            <a:ext cx="219714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latin typeface="Arial Black" panose="020B0A04020102020204" pitchFamily="34" charset="0"/>
              </a:rPr>
              <a:t>REGIO TEAM</a:t>
            </a:r>
          </a:p>
          <a:p>
            <a:r>
              <a:rPr lang="nl-BE" dirty="0">
                <a:latin typeface="Arial Narrow" panose="020B0606020202030204" pitchFamily="34" charset="0"/>
              </a:rPr>
              <a:t>Yoga Teacher</a:t>
            </a:r>
          </a:p>
          <a:p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Massage Crew</a:t>
            </a:r>
          </a:p>
          <a:p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Surfcoach</a:t>
            </a:r>
          </a:p>
          <a:p>
            <a:r>
              <a:rPr lang="nl-BE" dirty="0" err="1">
                <a:latin typeface="Arial Narrow" panose="020B0606020202030204" pitchFamily="34" charset="0"/>
                <a:cs typeface="Arial" panose="020B0604020202020204" pitchFamily="34" charset="0"/>
              </a:rPr>
              <a:t>Nightmanager</a:t>
            </a:r>
            <a:endParaRPr lang="nl-BE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Camp Crew</a:t>
            </a:r>
          </a:p>
          <a:p>
            <a:endParaRPr lang="nl-BE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nl-BE" sz="1100" b="1" dirty="0">
              <a:latin typeface="Arial Black" panose="020B0A04020102020204" pitchFamily="34" charset="0"/>
            </a:endParaRPr>
          </a:p>
          <a:p>
            <a:endParaRPr lang="nl-BE" sz="1100" dirty="0"/>
          </a:p>
        </p:txBody>
      </p:sp>
      <p:sp>
        <p:nvSpPr>
          <p:cNvPr id="54" name="Tekstvak 53">
            <a:extLst>
              <a:ext uri="{FF2B5EF4-FFF2-40B4-BE49-F238E27FC236}">
                <a16:creationId xmlns:a16="http://schemas.microsoft.com/office/drawing/2014/main" id="{79EFF373-D3B2-4D6D-AB45-BCD6DAFC7DB4}"/>
              </a:ext>
            </a:extLst>
          </p:cNvPr>
          <p:cNvSpPr txBox="1"/>
          <p:nvPr/>
        </p:nvSpPr>
        <p:spPr>
          <a:xfrm>
            <a:off x="7732788" y="1919825"/>
            <a:ext cx="21971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latin typeface="Arial Black" panose="020B0A04020102020204" pitchFamily="34" charset="0"/>
              </a:rPr>
              <a:t>BIS1: 18+</a:t>
            </a:r>
          </a:p>
          <a:p>
            <a:r>
              <a:rPr lang="nl-BE" dirty="0" err="1">
                <a:latin typeface="Arial Narrow" panose="020B0606020202030204" pitchFamily="34" charset="0"/>
              </a:rPr>
              <a:t>Campleader</a:t>
            </a:r>
            <a:endParaRPr lang="nl-BE" dirty="0">
              <a:latin typeface="Arial Narrow" panose="020B0606020202030204" pitchFamily="34" charset="0"/>
            </a:endParaRPr>
          </a:p>
          <a:p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Chief Kitchen</a:t>
            </a:r>
          </a:p>
          <a:p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Kitchen Crew</a:t>
            </a:r>
          </a:p>
          <a:p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Bar/Gear Crew</a:t>
            </a:r>
          </a:p>
          <a:p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Camp Crew</a:t>
            </a:r>
          </a:p>
          <a:p>
            <a:endParaRPr lang="nl-BE" sz="1100" b="1" dirty="0">
              <a:latin typeface="Arial Black" panose="020B0A04020102020204" pitchFamily="34" charset="0"/>
            </a:endParaRPr>
          </a:p>
          <a:p>
            <a:endParaRPr lang="nl-BE" sz="1100" dirty="0"/>
          </a:p>
        </p:txBody>
      </p:sp>
      <p:sp>
        <p:nvSpPr>
          <p:cNvPr id="55" name="Tekstvak 54">
            <a:extLst>
              <a:ext uri="{FF2B5EF4-FFF2-40B4-BE49-F238E27FC236}">
                <a16:creationId xmlns:a16="http://schemas.microsoft.com/office/drawing/2014/main" id="{958F375C-6B6A-4CC5-AE64-F1957121BE95}"/>
              </a:ext>
            </a:extLst>
          </p:cNvPr>
          <p:cNvSpPr txBox="1"/>
          <p:nvPr/>
        </p:nvSpPr>
        <p:spPr>
          <a:xfrm>
            <a:off x="9638917" y="1919825"/>
            <a:ext cx="21971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latin typeface="Arial Black" panose="020B0A04020102020204" pitchFamily="34" charset="0"/>
              </a:rPr>
              <a:t>BIS 2: FAMILY</a:t>
            </a:r>
          </a:p>
          <a:p>
            <a:r>
              <a:rPr lang="nl-BE" dirty="0" err="1">
                <a:latin typeface="Arial Narrow" panose="020B0606020202030204" pitchFamily="34" charset="0"/>
              </a:rPr>
              <a:t>Campleader</a:t>
            </a:r>
            <a:endParaRPr lang="nl-BE" dirty="0">
              <a:latin typeface="Arial Narrow" panose="020B0606020202030204" pitchFamily="34" charset="0"/>
            </a:endParaRPr>
          </a:p>
          <a:p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Chief Kitchen</a:t>
            </a:r>
          </a:p>
          <a:p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Kitchen Crew</a:t>
            </a:r>
          </a:p>
          <a:p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Bar/Gear Crew</a:t>
            </a:r>
          </a:p>
          <a:p>
            <a:r>
              <a:rPr lang="nl-BE" dirty="0" err="1">
                <a:latin typeface="Arial Narrow" panose="020B0606020202030204" pitchFamily="34" charset="0"/>
                <a:cs typeface="Arial" panose="020B0604020202020204" pitchFamily="34" charset="0"/>
              </a:rPr>
              <a:t>Animation</a:t>
            </a:r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 Crew</a:t>
            </a:r>
          </a:p>
          <a:p>
            <a:endParaRPr lang="nl-BE" sz="1100" b="1" dirty="0">
              <a:latin typeface="Arial Black" panose="020B0A04020102020204" pitchFamily="34" charset="0"/>
            </a:endParaRPr>
          </a:p>
          <a:p>
            <a:endParaRPr lang="nl-BE" sz="1100" dirty="0"/>
          </a:p>
        </p:txBody>
      </p:sp>
      <p:pic>
        <p:nvPicPr>
          <p:cNvPr id="56" name="Graphic 55" descr="Markering">
            <a:extLst>
              <a:ext uri="{FF2B5EF4-FFF2-40B4-BE49-F238E27FC236}">
                <a16:creationId xmlns:a16="http://schemas.microsoft.com/office/drawing/2014/main" id="{659008C0-26E9-4962-8342-C4D80BA8F1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77890" y="4444993"/>
            <a:ext cx="430888" cy="430888"/>
          </a:xfrm>
          <a:prstGeom prst="rect">
            <a:avLst/>
          </a:prstGeom>
        </p:spPr>
      </p:pic>
      <p:sp>
        <p:nvSpPr>
          <p:cNvPr id="57" name="Tekstvak 56">
            <a:extLst>
              <a:ext uri="{FF2B5EF4-FFF2-40B4-BE49-F238E27FC236}">
                <a16:creationId xmlns:a16="http://schemas.microsoft.com/office/drawing/2014/main" id="{DB5C5434-4AA7-47CF-AE6C-FB4FC4F9CE2A}"/>
              </a:ext>
            </a:extLst>
          </p:cNvPr>
          <p:cNvSpPr txBox="1"/>
          <p:nvPr/>
        </p:nvSpPr>
        <p:spPr>
          <a:xfrm>
            <a:off x="5999046" y="4475771"/>
            <a:ext cx="3164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solidFill>
                  <a:schemeClr val="accent1"/>
                </a:solidFill>
                <a:latin typeface="Arial Black" panose="020B0A04020102020204" pitchFamily="34" charset="0"/>
              </a:rPr>
              <a:t>SAINT GIRONS PLAGES</a:t>
            </a:r>
          </a:p>
        </p:txBody>
      </p:sp>
      <p:sp>
        <p:nvSpPr>
          <p:cNvPr id="58" name="Tekstvak 57">
            <a:extLst>
              <a:ext uri="{FF2B5EF4-FFF2-40B4-BE49-F238E27FC236}">
                <a16:creationId xmlns:a16="http://schemas.microsoft.com/office/drawing/2014/main" id="{E14E89D2-F210-4482-8C9A-FCFE0C6ED9E9}"/>
              </a:ext>
            </a:extLst>
          </p:cNvPr>
          <p:cNvSpPr txBox="1"/>
          <p:nvPr/>
        </p:nvSpPr>
        <p:spPr>
          <a:xfrm>
            <a:off x="5593990" y="5042118"/>
            <a:ext cx="41032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latin typeface="Arial Black" panose="020B0A04020102020204" pitchFamily="34" charset="0"/>
              </a:rPr>
              <a:t>	CAMP TEAM</a:t>
            </a:r>
          </a:p>
          <a:p>
            <a:r>
              <a:rPr lang="nl-BE" dirty="0" err="1">
                <a:latin typeface="Arial Narrow" panose="020B0606020202030204" pitchFamily="34" charset="0"/>
              </a:rPr>
              <a:t>Campleader</a:t>
            </a:r>
            <a:endParaRPr lang="nl-BE" dirty="0">
              <a:latin typeface="Arial Narrow" panose="020B0606020202030204" pitchFamily="34" charset="0"/>
            </a:endParaRPr>
          </a:p>
          <a:p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Chief Kitchen</a:t>
            </a:r>
          </a:p>
          <a:p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Kitchen Crew</a:t>
            </a:r>
          </a:p>
          <a:p>
            <a:endParaRPr lang="nl-BE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nl-BE" sz="1100" b="1" dirty="0">
              <a:latin typeface="Arial Black" panose="020B0A04020102020204" pitchFamily="34" charset="0"/>
            </a:endParaRPr>
          </a:p>
          <a:p>
            <a:endParaRPr lang="nl-BE" sz="1100" dirty="0"/>
          </a:p>
        </p:txBody>
      </p:sp>
      <p:sp>
        <p:nvSpPr>
          <p:cNvPr id="59" name="Tekstvak 58">
            <a:extLst>
              <a:ext uri="{FF2B5EF4-FFF2-40B4-BE49-F238E27FC236}">
                <a16:creationId xmlns:a16="http://schemas.microsoft.com/office/drawing/2014/main" id="{24EC583C-83FB-4F57-AB84-7C286503B0DD}"/>
              </a:ext>
            </a:extLst>
          </p:cNvPr>
          <p:cNvSpPr txBox="1"/>
          <p:nvPr/>
        </p:nvSpPr>
        <p:spPr>
          <a:xfrm>
            <a:off x="7537063" y="5042118"/>
            <a:ext cx="41032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 dirty="0">
              <a:latin typeface="Arial Narrow" panose="020B0606020202030204" pitchFamily="34" charset="0"/>
            </a:endParaRPr>
          </a:p>
          <a:p>
            <a:r>
              <a:rPr lang="nl-BE" dirty="0" err="1">
                <a:latin typeface="Arial Narrow" panose="020B0606020202030204" pitchFamily="34" charset="0"/>
              </a:rPr>
              <a:t>Activites</a:t>
            </a:r>
            <a:r>
              <a:rPr lang="nl-BE" dirty="0">
                <a:latin typeface="Arial Narrow" panose="020B0606020202030204" pitchFamily="34" charset="0"/>
              </a:rPr>
              <a:t> Crew</a:t>
            </a:r>
          </a:p>
          <a:p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Surfcoach</a:t>
            </a:r>
          </a:p>
          <a:p>
            <a:endParaRPr lang="nl-BE" sz="1100" b="1" dirty="0">
              <a:latin typeface="Arial Black" panose="020B0A04020102020204" pitchFamily="34" charset="0"/>
            </a:endParaRPr>
          </a:p>
          <a:p>
            <a:endParaRPr lang="nl-BE" sz="1100" dirty="0"/>
          </a:p>
        </p:txBody>
      </p:sp>
      <p:sp>
        <p:nvSpPr>
          <p:cNvPr id="60" name="Rechthoek 59">
            <a:extLst>
              <a:ext uri="{FF2B5EF4-FFF2-40B4-BE49-F238E27FC236}">
                <a16:creationId xmlns:a16="http://schemas.microsoft.com/office/drawing/2014/main" id="{17A7E003-44E4-45EE-9E3B-B4DA46638C14}"/>
              </a:ext>
            </a:extLst>
          </p:cNvPr>
          <p:cNvSpPr/>
          <p:nvPr/>
        </p:nvSpPr>
        <p:spPr>
          <a:xfrm>
            <a:off x="591799" y="1014613"/>
            <a:ext cx="2106880" cy="55663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1" name="Tekstvak 60">
            <a:extLst>
              <a:ext uri="{FF2B5EF4-FFF2-40B4-BE49-F238E27FC236}">
                <a16:creationId xmlns:a16="http://schemas.microsoft.com/office/drawing/2014/main" id="{09906B4C-D57F-4C96-97EF-CA3DD42FBBC6}"/>
              </a:ext>
            </a:extLst>
          </p:cNvPr>
          <p:cNvSpPr txBox="1"/>
          <p:nvPr/>
        </p:nvSpPr>
        <p:spPr>
          <a:xfrm>
            <a:off x="663311" y="3509818"/>
            <a:ext cx="225489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600" dirty="0">
                <a:latin typeface="Arial Black" panose="020B0A04020102020204" pitchFamily="34" charset="0"/>
              </a:rPr>
              <a:t>CONSTRUCTION</a:t>
            </a:r>
          </a:p>
          <a:p>
            <a:r>
              <a:rPr lang="nl-BE" dirty="0">
                <a:latin typeface="Arial Narrow" panose="020B0606020202030204" pitchFamily="34" charset="0"/>
              </a:rPr>
              <a:t>Chief Construction</a:t>
            </a:r>
          </a:p>
          <a:p>
            <a:r>
              <a:rPr lang="nl-BE" dirty="0">
                <a:latin typeface="Arial Narrow" panose="020B0606020202030204" pitchFamily="34" charset="0"/>
                <a:cs typeface="Arial" panose="020B0604020202020204" pitchFamily="34" charset="0"/>
              </a:rPr>
              <a:t>Construction Crew</a:t>
            </a:r>
          </a:p>
          <a:p>
            <a:endParaRPr lang="nl-BE" sz="1100" b="1" dirty="0">
              <a:latin typeface="Arial Black" panose="020B0A04020102020204" pitchFamily="34" charset="0"/>
            </a:endParaRPr>
          </a:p>
          <a:p>
            <a:endParaRPr lang="nl-BE" sz="1100" dirty="0"/>
          </a:p>
        </p:txBody>
      </p:sp>
    </p:spTree>
    <p:extLst>
      <p:ext uri="{BB962C8B-B14F-4D97-AF65-F5344CB8AC3E}">
        <p14:creationId xmlns:p14="http://schemas.microsoft.com/office/powerpoint/2010/main" val="15273662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7302</TotalTime>
  <Words>74</Words>
  <Application>Microsoft Office PowerPoint</Application>
  <PresentationFormat>Breedbeeld</PresentationFormat>
  <Paragraphs>40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Martijn Klomp | Flowtrack</dc:creator>
  <cp:lastModifiedBy>Martijn Klomp | Flowtrack</cp:lastModifiedBy>
  <cp:revision>16</cp:revision>
  <dcterms:created xsi:type="dcterms:W3CDTF">2020-04-30T12:46:03Z</dcterms:created>
  <dcterms:modified xsi:type="dcterms:W3CDTF">2021-05-25T08:46:33Z</dcterms:modified>
</cp:coreProperties>
</file>